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65" r:id="rId4"/>
    <p:sldId id="258" r:id="rId5"/>
    <p:sldId id="259" r:id="rId6"/>
    <p:sldId id="263" r:id="rId7"/>
    <p:sldId id="264" r:id="rId8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8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86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3094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01734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3208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04867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81533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79201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17254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60732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80785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91317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6473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3213C-C117-43B6-9F46-EF97E74598E2}" type="datetimeFigureOut">
              <a:rPr lang="en-US" smtClean="0"/>
              <a:pPr/>
              <a:t>1/19/2017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77EC0-A8AC-4373-B3C8-9F867E3380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58732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HOA%202015-2016\TO&#193;N%20TU&#7846;N%2031%20-%20TI&#7870;T%20148%20LUY&#7878;N%20T&#7852;P\RhythmOfTheRain-Hoatau_rs38.mp3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D:\PICTURES\A___ẢNH\Trang trí POWERPOINT\Backgrounds\Colorful-Birthday-Balloons-Print-Master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13" y="0"/>
            <a:ext cx="91328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842864" y="1553294"/>
            <a:ext cx="716045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5400" b="1" i="0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Giáo</a:t>
            </a:r>
            <a:r>
              <a:rPr lang="en-US" sz="5400" b="1" i="0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r>
              <a:rPr lang="en-US" sz="5400" b="1" i="0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án</a:t>
            </a:r>
            <a:r>
              <a:rPr lang="en-US" sz="5400" b="1" i="0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r>
              <a:rPr lang="en-US" sz="5400" b="1" i="0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điện</a:t>
            </a:r>
            <a:r>
              <a:rPr lang="en-US" sz="5400" b="1" i="0" cap="all" dirty="0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r>
              <a:rPr lang="en-US" sz="5400" b="1" i="0" cap="all" dirty="0" err="1">
                <a:ln w="9000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tử</a:t>
            </a:r>
            <a:endParaRPr lang="en-US" sz="5400" b="1" i="0" cap="all" dirty="0">
              <a:ln w="9000" cmpd="sng">
                <a:solidFill>
                  <a:srgbClr val="006600"/>
                </a:solidFill>
                <a:prstDash val="solid"/>
              </a:ln>
              <a:solidFill>
                <a:srgbClr val="006600"/>
              </a:solidFill>
              <a:effectLst>
                <a:reflection blurRad="12700" stA="28000" endPos="45000" dist="1000" dir="5400000" sy="-100000" algn="bl" rotWithShape="0"/>
              </a:effectLst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79060" y="10672"/>
            <a:ext cx="6510628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i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TRƯỜNG TIỂU HỌC ÁI MỘ 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74913" y="3216275"/>
            <a:ext cx="6353175" cy="218521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Môn</a:t>
            </a:r>
            <a:r>
              <a:rPr lang="en-US" sz="3200" b="1" i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200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Hướng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dẫn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3200" i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3200" i="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Lớp</a:t>
            </a:r>
            <a:r>
              <a:rPr lang="en-US" sz="3200" i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3200" i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3200" b="1" i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Tuần</a:t>
            </a:r>
            <a:r>
              <a:rPr lang="en-US" sz="3200" b="1" i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200" i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</a:t>
            </a:r>
            <a:endParaRPr lang="en-US" sz="3200" i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3200" b="1" i="0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4000" b="1" i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Luyện</a:t>
            </a:r>
            <a:r>
              <a:rPr lang="en-US" sz="40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Tiếng</a:t>
            </a:r>
            <a:r>
              <a:rPr lang="en-US" sz="40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Việt</a:t>
            </a:r>
            <a:r>
              <a:rPr lang="en-US" sz="40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và</a:t>
            </a:r>
            <a:r>
              <a:rPr lang="en-US" sz="4000" b="1" i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Toán</a:t>
            </a:r>
            <a:endParaRPr lang="vi-VN" sz="4000" b="1" i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RhythmOfTheRain-Hoatau_rs38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713" y="41433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57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514600" y="533400"/>
            <a:ext cx="4191000" cy="13716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TIẾNG VIỆT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2362200"/>
            <a:ext cx="685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/>
              <a:t>Tập</a:t>
            </a:r>
            <a:r>
              <a:rPr lang="en-US" sz="4400" dirty="0" smtClean="0"/>
              <a:t> </a:t>
            </a:r>
            <a:r>
              <a:rPr lang="en-US" sz="4400" dirty="0" err="1" smtClean="0"/>
              <a:t>đọc</a:t>
            </a:r>
            <a:r>
              <a:rPr lang="en-US" sz="4400" dirty="0" smtClean="0"/>
              <a:t>: </a:t>
            </a:r>
            <a:r>
              <a:rPr lang="en-US" sz="4400" b="1" dirty="0" err="1" smtClean="0">
                <a:solidFill>
                  <a:srgbClr val="FF0000"/>
                </a:solidFill>
              </a:rPr>
              <a:t>Mùa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xuân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đến</a:t>
            </a:r>
            <a:endParaRPr lang="en-US" sz="4400" b="1" dirty="0">
              <a:solidFill>
                <a:srgbClr val="FF0000"/>
              </a:solidFill>
            </a:endParaRPr>
          </a:p>
        </p:txBody>
      </p:sp>
      <p:pic>
        <p:nvPicPr>
          <p:cNvPr id="7" name="Picture 12" descr="D:\PICTURES\A___ẢNH\Hình động\to_gi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962400"/>
            <a:ext cx="41052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341303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4414" y="500042"/>
            <a:ext cx="6858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/>
              <a:t>Tập</a:t>
            </a:r>
            <a:r>
              <a:rPr lang="en-US" sz="4400" dirty="0" smtClean="0"/>
              <a:t> </a:t>
            </a:r>
            <a:r>
              <a:rPr lang="en-US" sz="4400" dirty="0" err="1" smtClean="0"/>
              <a:t>đọc</a:t>
            </a:r>
            <a:endParaRPr lang="en-US" sz="4400" dirty="0" smtClean="0"/>
          </a:p>
          <a:p>
            <a:pPr algn="ctr"/>
            <a:r>
              <a:rPr lang="en-US" sz="4400" b="1" dirty="0" err="1" smtClean="0">
                <a:solidFill>
                  <a:srgbClr val="FF0000"/>
                </a:solidFill>
              </a:rPr>
              <a:t>Mùa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xuân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đến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514600" y="533400"/>
            <a:ext cx="4191000" cy="137160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TOÁN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76400" y="2362200"/>
            <a:ext cx="5791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</a:rPr>
              <a:t>Bảng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nhân</a:t>
            </a:r>
            <a:r>
              <a:rPr lang="en-US" sz="4400" b="1" dirty="0" smtClean="0">
                <a:solidFill>
                  <a:srgbClr val="FF0000"/>
                </a:solidFill>
              </a:rPr>
              <a:t> 4</a:t>
            </a:r>
            <a:endParaRPr lang="en-US" sz="4400" b="1" dirty="0">
              <a:solidFill>
                <a:srgbClr val="FF0000"/>
              </a:solidFill>
            </a:endParaRPr>
          </a:p>
        </p:txBody>
      </p:sp>
      <p:pic>
        <p:nvPicPr>
          <p:cNvPr id="6" name="Picture 12" descr="D:\PICTURES\A___ẢNH\Hình động\to_gia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962400"/>
            <a:ext cx="41052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24000" y="4344650"/>
            <a:ext cx="5791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Cùng</a:t>
            </a:r>
            <a:r>
              <a:rPr lang="en-US" sz="4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</a:t>
            </a:r>
            <a:r>
              <a:rPr lang="en-US" sz="4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học</a:t>
            </a:r>
            <a:endParaRPr lang="en-US" sz="40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4000" b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Toán</a:t>
            </a:r>
            <a:r>
              <a:rPr lang="en-US" sz="4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i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4000" b="1" i="1" dirty="0" err="1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trang</a:t>
            </a:r>
            <a:r>
              <a:rPr lang="en-US" sz="4000" b="1" i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9)</a:t>
            </a:r>
            <a:endParaRPr lang="en-US" sz="4000" b="1" i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74907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571472" y="486771"/>
            <a:ext cx="1857388" cy="6429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 (9)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28860" y="558209"/>
            <a:ext cx="5572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1472" y="1714488"/>
            <a:ext cx="82153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4 x       = 8          4 x        = 16         4 x       = 28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4 x       = 12        4 x        = 20         4 x       = 36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285852" y="1785926"/>
            <a:ext cx="500066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1285852" y="2500306"/>
            <a:ext cx="500066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071934" y="1857364"/>
            <a:ext cx="500066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4071934" y="2571744"/>
            <a:ext cx="500066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000892" y="1857364"/>
            <a:ext cx="500066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7000892" y="2571744"/>
            <a:ext cx="500066" cy="571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1357258" y="1782537"/>
            <a:ext cx="785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357258" y="2500306"/>
            <a:ext cx="785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143372" y="1785926"/>
            <a:ext cx="785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143372" y="2496917"/>
            <a:ext cx="785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072330" y="1785926"/>
            <a:ext cx="785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072298" y="2568355"/>
            <a:ext cx="785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47332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4" grpId="0"/>
      <p:bldP spid="47" grpId="0"/>
      <p:bldP spid="50" grpId="0"/>
      <p:bldP spid="54" grpId="0"/>
      <p:bldP spid="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500034" y="500042"/>
            <a:ext cx="1785950" cy="7143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3 (9)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428604"/>
            <a:ext cx="8286808" cy="1481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7224" y="2143116"/>
            <a:ext cx="1857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8992" y="4071942"/>
            <a:ext cx="1571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0034" y="2714620"/>
            <a:ext cx="4357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 4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32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0034" y="3286124"/>
            <a:ext cx="4357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 …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28728" y="4643446"/>
            <a:ext cx="65008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28794" y="5286388"/>
            <a:ext cx="5357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4 x 8 = 32 (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28794" y="5844621"/>
            <a:ext cx="5357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: 32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32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18265" y="2551837"/>
            <a:ext cx="550747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HƯỚNG DẪN</a:t>
            </a:r>
          </a:p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CHUẨN BỊ BÀI SAU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4&quot;/&gt;&lt;property id=&quot;20307&quot; value=&quot;258&quot;/&gt;&lt;/object&gt;&lt;object type=&quot;3&quot; unique_id=&quot;10007&quot;&gt;&lt;property id=&quot;20148&quot; value=&quot;5&quot;/&gt;&lt;property id=&quot;20300&quot; value=&quot;Slide 5&quot;/&gt;&lt;property id=&quot;20307&quot; value=&quot;259&quot;/&gt;&lt;/object&gt;&lt;object type=&quot;3&quot; unique_id=&quot;10018&quot;&gt;&lt;property id=&quot;20148&quot; value=&quot;5&quot;/&gt;&lt;property id=&quot;20300&quot; value=&quot;Slide 6&quot;/&gt;&lt;property id=&quot;20307&quot; value=&quot;263&quot;/&gt;&lt;/object&gt;&lt;object type=&quot;3&quot; unique_id=&quot;10051&quot;&gt;&lt;property id=&quot;20148&quot; value=&quot;5&quot;/&gt;&lt;property id=&quot;20300&quot; value=&quot;Slide 7&quot;/&gt;&lt;property id=&quot;20307&quot; value=&quot;264&quot;/&gt;&lt;/object&gt;&lt;object type=&quot;3&quot; unique_id=&quot;10084&quot;&gt;&lt;property id=&quot;20148&quot; value=&quot;5&quot;/&gt;&lt;property id=&quot;20300&quot; value=&quot;Slide 3&quot;/&gt;&lt;property id=&quot;20307&quot; value=&quot;26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165</Words>
  <Application>Microsoft Office PowerPoint</Application>
  <PresentationFormat>On-screen Show (4:3)</PresentationFormat>
  <Paragraphs>35</Paragraphs>
  <Slides>7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Phan Danh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Dang Le Phan Danh</dc:creator>
  <cp:lastModifiedBy>Administrator</cp:lastModifiedBy>
  <cp:revision>91</cp:revision>
  <dcterms:created xsi:type="dcterms:W3CDTF">2015-10-26T02:24:19Z</dcterms:created>
  <dcterms:modified xsi:type="dcterms:W3CDTF">2017-01-19T06:28:49Z</dcterms:modified>
</cp:coreProperties>
</file>